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394" r:id="rId5"/>
    <p:sldId id="379" r:id="rId6"/>
    <p:sldId id="380" r:id="rId7"/>
    <p:sldId id="383" r:id="rId8"/>
    <p:sldId id="355" r:id="rId9"/>
    <p:sldId id="395" r:id="rId10"/>
    <p:sldId id="356" r:id="rId11"/>
    <p:sldId id="294" r:id="rId12"/>
    <p:sldId id="384" r:id="rId13"/>
    <p:sldId id="353" r:id="rId14"/>
    <p:sldId id="354" r:id="rId15"/>
    <p:sldId id="385" r:id="rId16"/>
    <p:sldId id="357" r:id="rId17"/>
    <p:sldId id="359" r:id="rId18"/>
    <p:sldId id="386" r:id="rId19"/>
    <p:sldId id="358" r:id="rId20"/>
    <p:sldId id="374" r:id="rId21"/>
    <p:sldId id="360" r:id="rId22"/>
    <p:sldId id="387" r:id="rId23"/>
    <p:sldId id="375" r:id="rId24"/>
    <p:sldId id="388" r:id="rId25"/>
    <p:sldId id="376" r:id="rId26"/>
    <p:sldId id="389" r:id="rId27"/>
    <p:sldId id="377" r:id="rId28"/>
    <p:sldId id="390" r:id="rId29"/>
    <p:sldId id="378" r:id="rId30"/>
    <p:sldId id="391" r:id="rId31"/>
    <p:sldId id="392" r:id="rId32"/>
    <p:sldId id="393" r:id="rId33"/>
    <p:sldId id="397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56A6"/>
    <a:srgbClr val="538135"/>
    <a:srgbClr val="0055A5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56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rbish Tsendsuren" userId="S::tsendsuren@un.org::01ac52e2-acaa-4e6f-bbf6-c264e303a0e6" providerId="AD" clId="Web-{50275F72-91A7-DAA1-4369-558FBA8F6242}"/>
    <pc:docChg chg="modSld">
      <pc:chgData name="Terbish Tsendsuren" userId="S::tsendsuren@un.org::01ac52e2-acaa-4e6f-bbf6-c264e303a0e6" providerId="AD" clId="Web-{50275F72-91A7-DAA1-4369-558FBA8F6242}" dt="2024-10-17T22:23:34.292" v="3"/>
      <pc:docMkLst>
        <pc:docMk/>
      </pc:docMkLst>
      <pc:sldChg chg="modSp">
        <pc:chgData name="Terbish Tsendsuren" userId="S::tsendsuren@un.org::01ac52e2-acaa-4e6f-bbf6-c264e303a0e6" providerId="AD" clId="Web-{50275F72-91A7-DAA1-4369-558FBA8F6242}" dt="2024-10-17T22:23:34.292" v="3"/>
        <pc:sldMkLst>
          <pc:docMk/>
          <pc:sldMk cId="172835963" sldId="395"/>
        </pc:sldMkLst>
      </pc:sldChg>
    </pc:docChg>
  </pc:docChgLst>
  <pc:docChgLst>
    <pc:chgData name="Terbish Tsendsuren" userId="S::tsendsuren@un.org::01ac52e2-acaa-4e6f-bbf6-c264e303a0e6" providerId="AD" clId="Web-{9A3A61A9-E162-62E5-E6A0-CD523181A430}"/>
    <pc:docChg chg="modSld">
      <pc:chgData name="Terbish Tsendsuren" userId="S::tsendsuren@un.org::01ac52e2-acaa-4e6f-bbf6-c264e303a0e6" providerId="AD" clId="Web-{9A3A61A9-E162-62E5-E6A0-CD523181A430}" dt="2024-10-17T22:41:49.408" v="42"/>
      <pc:docMkLst>
        <pc:docMk/>
      </pc:docMkLst>
      <pc:sldChg chg="addSp delSp modSp">
        <pc:chgData name="Terbish Tsendsuren" userId="S::tsendsuren@un.org::01ac52e2-acaa-4e6f-bbf6-c264e303a0e6" providerId="AD" clId="Web-{9A3A61A9-E162-62E5-E6A0-CD523181A430}" dt="2024-10-17T22:41:49.408" v="42"/>
        <pc:sldMkLst>
          <pc:docMk/>
          <pc:sldMk cId="172835963" sldId="395"/>
        </pc:sldMkLst>
      </pc:sldChg>
    </pc:docChg>
  </pc:docChgLst>
  <pc:docChgLst>
    <pc:chgData name="Terbish Tsendsuren" userId="S::tsendsuren@un.org::01ac52e2-acaa-4e6f-bbf6-c264e303a0e6" providerId="AD" clId="Web-{9CE73461-D322-E24B-C88F-3A8E6166475F}"/>
    <pc:docChg chg="modSld">
      <pc:chgData name="Terbish Tsendsuren" userId="S::tsendsuren@un.org::01ac52e2-acaa-4e6f-bbf6-c264e303a0e6" providerId="AD" clId="Web-{9CE73461-D322-E24B-C88F-3A8E6166475F}" dt="2024-08-15T21:22:02.984" v="274" actId="20577"/>
      <pc:docMkLst>
        <pc:docMk/>
      </pc:docMkLst>
      <pc:sldChg chg="modSp">
        <pc:chgData name="Terbish Tsendsuren" userId="S::tsendsuren@un.org::01ac52e2-acaa-4e6f-bbf6-c264e303a0e6" providerId="AD" clId="Web-{9CE73461-D322-E24B-C88F-3A8E6166475F}" dt="2024-08-15T20:59:37.173" v="192" actId="20577"/>
        <pc:sldMkLst>
          <pc:docMk/>
          <pc:sldMk cId="2680849819" sldId="353"/>
        </pc:sldMkLst>
      </pc:sldChg>
      <pc:sldChg chg="modSp">
        <pc:chgData name="Terbish Tsendsuren" userId="S::tsendsuren@un.org::01ac52e2-acaa-4e6f-bbf6-c264e303a0e6" providerId="AD" clId="Web-{9CE73461-D322-E24B-C88F-3A8E6166475F}" dt="2024-08-15T20:55:01.617" v="157" actId="20577"/>
        <pc:sldMkLst>
          <pc:docMk/>
          <pc:sldMk cId="2186584860" sldId="355"/>
        </pc:sldMkLst>
      </pc:sldChg>
      <pc:sldChg chg="modSp">
        <pc:chgData name="Terbish Tsendsuren" userId="S::tsendsuren@un.org::01ac52e2-acaa-4e6f-bbf6-c264e303a0e6" providerId="AD" clId="Web-{9CE73461-D322-E24B-C88F-3A8E6166475F}" dt="2024-08-15T20:53:21.645" v="125"/>
        <pc:sldMkLst>
          <pc:docMk/>
          <pc:sldMk cId="823068076" sldId="356"/>
        </pc:sldMkLst>
      </pc:sldChg>
      <pc:sldChg chg="modSp">
        <pc:chgData name="Terbish Tsendsuren" userId="S::tsendsuren@un.org::01ac52e2-acaa-4e6f-bbf6-c264e303a0e6" providerId="AD" clId="Web-{9CE73461-D322-E24B-C88F-3A8E6166475F}" dt="2024-08-15T21:07:23.627" v="220" actId="20577"/>
        <pc:sldMkLst>
          <pc:docMk/>
          <pc:sldMk cId="3124821580" sldId="358"/>
        </pc:sldMkLst>
      </pc:sldChg>
      <pc:sldChg chg="modSp">
        <pc:chgData name="Terbish Tsendsuren" userId="S::tsendsuren@un.org::01ac52e2-acaa-4e6f-bbf6-c264e303a0e6" providerId="AD" clId="Web-{9CE73461-D322-E24B-C88F-3A8E6166475F}" dt="2024-08-15T21:09:49.554" v="234" actId="20577"/>
        <pc:sldMkLst>
          <pc:docMk/>
          <pc:sldMk cId="3952722583" sldId="360"/>
        </pc:sldMkLst>
      </pc:sldChg>
      <pc:sldChg chg="modSp">
        <pc:chgData name="Terbish Tsendsuren" userId="S::tsendsuren@un.org::01ac52e2-acaa-4e6f-bbf6-c264e303a0e6" providerId="AD" clId="Web-{9CE73461-D322-E24B-C88F-3A8E6166475F}" dt="2024-08-15T20:57:20.778" v="168" actId="20577"/>
        <pc:sldMkLst>
          <pc:docMk/>
          <pc:sldMk cId="2146125351" sldId="384"/>
        </pc:sldMkLst>
      </pc:sldChg>
      <pc:sldChg chg="modSp">
        <pc:chgData name="Terbish Tsendsuren" userId="S::tsendsuren@un.org::01ac52e2-acaa-4e6f-bbf6-c264e303a0e6" providerId="AD" clId="Web-{9CE73461-D322-E24B-C88F-3A8E6166475F}" dt="2024-08-15T21:00:30.363" v="197" actId="20577"/>
        <pc:sldMkLst>
          <pc:docMk/>
          <pc:sldMk cId="832423089" sldId="385"/>
        </pc:sldMkLst>
      </pc:sldChg>
      <pc:sldChg chg="modSp">
        <pc:chgData name="Terbish Tsendsuren" userId="S::tsendsuren@un.org::01ac52e2-acaa-4e6f-bbf6-c264e303a0e6" providerId="AD" clId="Web-{9CE73461-D322-E24B-C88F-3A8E6166475F}" dt="2024-08-15T21:04:54.934" v="206" actId="20577"/>
        <pc:sldMkLst>
          <pc:docMk/>
          <pc:sldMk cId="1939095779" sldId="386"/>
        </pc:sldMkLst>
      </pc:sldChg>
      <pc:sldChg chg="modSp">
        <pc:chgData name="Terbish Tsendsuren" userId="S::tsendsuren@un.org::01ac52e2-acaa-4e6f-bbf6-c264e303a0e6" providerId="AD" clId="Web-{9CE73461-D322-E24B-C88F-3A8E6166475F}" dt="2024-08-15T21:11:24.197" v="255" actId="20577"/>
        <pc:sldMkLst>
          <pc:docMk/>
          <pc:sldMk cId="3839798595" sldId="387"/>
        </pc:sldMkLst>
      </pc:sldChg>
      <pc:sldChg chg="modSp">
        <pc:chgData name="Terbish Tsendsuren" userId="S::tsendsuren@un.org::01ac52e2-acaa-4e6f-bbf6-c264e303a0e6" providerId="AD" clId="Web-{9CE73461-D322-E24B-C88F-3A8E6166475F}" dt="2024-08-15T21:11:59.871" v="256" actId="20577"/>
        <pc:sldMkLst>
          <pc:docMk/>
          <pc:sldMk cId="1029307735" sldId="388"/>
        </pc:sldMkLst>
      </pc:sldChg>
      <pc:sldChg chg="modSp">
        <pc:chgData name="Terbish Tsendsuren" userId="S::tsendsuren@un.org::01ac52e2-acaa-4e6f-bbf6-c264e303a0e6" providerId="AD" clId="Web-{9CE73461-D322-E24B-C88F-3A8E6166475F}" dt="2024-08-15T21:17:09.819" v="270" actId="20577"/>
        <pc:sldMkLst>
          <pc:docMk/>
          <pc:sldMk cId="674950961" sldId="389"/>
        </pc:sldMkLst>
      </pc:sldChg>
      <pc:sldChg chg="modSp">
        <pc:chgData name="Terbish Tsendsuren" userId="S::tsendsuren@un.org::01ac52e2-acaa-4e6f-bbf6-c264e303a0e6" providerId="AD" clId="Web-{9CE73461-D322-E24B-C88F-3A8E6166475F}" dt="2024-08-15T21:22:02.984" v="274" actId="20577"/>
        <pc:sldMkLst>
          <pc:docMk/>
          <pc:sldMk cId="4165227709" sldId="393"/>
        </pc:sldMkLst>
      </pc:sldChg>
    </pc:docChg>
  </pc:docChgLst>
  <pc:docChgLst>
    <pc:chgData name="Brian Connolly" userId="3cc0afaf-3fd4-49d4-98eb-f7451fca2ae1" providerId="ADAL" clId="{F8195F95-F6D5-44B3-9CD1-DEDFC3D410C1}"/>
    <pc:docChg chg="delSld modSld">
      <pc:chgData name="Brian Connolly" userId="3cc0afaf-3fd4-49d4-98eb-f7451fca2ae1" providerId="ADAL" clId="{F8195F95-F6D5-44B3-9CD1-DEDFC3D410C1}" dt="2024-10-18T18:45:54.630" v="61" actId="47"/>
      <pc:docMkLst>
        <pc:docMk/>
      </pc:docMkLst>
      <pc:sldChg chg="modSp mod">
        <pc:chgData name="Brian Connolly" userId="3cc0afaf-3fd4-49d4-98eb-f7451fca2ae1" providerId="ADAL" clId="{F8195F95-F6D5-44B3-9CD1-DEDFC3D410C1}" dt="2024-10-18T18:45:37.545" v="47" actId="6549"/>
        <pc:sldMkLst>
          <pc:docMk/>
          <pc:sldMk cId="172835963" sldId="395"/>
        </pc:sldMkLst>
      </pc:sldChg>
      <pc:sldChg chg="del">
        <pc:chgData name="Brian Connolly" userId="3cc0afaf-3fd4-49d4-98eb-f7451fca2ae1" providerId="ADAL" clId="{F8195F95-F6D5-44B3-9CD1-DEDFC3D410C1}" dt="2024-10-18T18:45:54.630" v="61" actId="47"/>
        <pc:sldMkLst>
          <pc:docMk/>
          <pc:sldMk cId="2399830042" sldId="396"/>
        </pc:sldMkLst>
      </pc:sldChg>
      <pc:sldChg chg="modSp mod">
        <pc:chgData name="Brian Connolly" userId="3cc0afaf-3fd4-49d4-98eb-f7451fca2ae1" providerId="ADAL" clId="{F8195F95-F6D5-44B3-9CD1-DEDFC3D410C1}" dt="2024-10-18T18:45:50.778" v="60" actId="20577"/>
        <pc:sldMkLst>
          <pc:docMk/>
          <pc:sldMk cId="176441427" sldId="397"/>
        </pc:sldMkLst>
      </pc:sldChg>
    </pc:docChg>
  </pc:docChgLst>
  <pc:docChgLst>
    <pc:chgData name="Terbish Tsendsuren" userId="S::tsendsuren@un.org::01ac52e2-acaa-4e6f-bbf6-c264e303a0e6" providerId="AD" clId="Web-{CD2A2D32-40B4-4CBB-0DA8-3E8F3D9EB868}"/>
    <pc:docChg chg="modSld">
      <pc:chgData name="Terbish Tsendsuren" userId="S::tsendsuren@un.org::01ac52e2-acaa-4e6f-bbf6-c264e303a0e6" providerId="AD" clId="Web-{CD2A2D32-40B4-4CBB-0DA8-3E8F3D9EB868}" dt="2024-10-17T21:52:37.789" v="4"/>
      <pc:docMkLst>
        <pc:docMk/>
      </pc:docMkLst>
      <pc:sldChg chg="modSp">
        <pc:chgData name="Terbish Tsendsuren" userId="S::tsendsuren@un.org::01ac52e2-acaa-4e6f-bbf6-c264e303a0e6" providerId="AD" clId="Web-{CD2A2D32-40B4-4CBB-0DA8-3E8F3D9EB868}" dt="2024-10-17T21:52:37.789" v="4"/>
        <pc:sldMkLst>
          <pc:docMk/>
          <pc:sldMk cId="172835963" sldId="395"/>
        </pc:sldMkLst>
      </pc:sldChg>
    </pc:docChg>
  </pc:docChgLst>
  <pc:docChgLst>
    <pc:chgData name="gemma@ruffino.co.uk" userId="S::urn:spo:guest#gemma@ruffino.co.uk::" providerId="AD" clId="Web-{7F1D6937-461B-8FF7-164E-63CB88CA6139}"/>
    <pc:docChg chg="modSld">
      <pc:chgData name="gemma@ruffino.co.uk" userId="S::urn:spo:guest#gemma@ruffino.co.uk::" providerId="AD" clId="Web-{7F1D6937-461B-8FF7-164E-63CB88CA6139}" dt="2024-12-15T16:43:07.234" v="231" actId="20577"/>
      <pc:docMkLst>
        <pc:docMk/>
      </pc:docMkLst>
      <pc:sldChg chg="modSp">
        <pc:chgData name="gemma@ruffino.co.uk" userId="S::urn:spo:guest#gemma@ruffino.co.uk::" providerId="AD" clId="Web-{7F1D6937-461B-8FF7-164E-63CB88CA6139}" dt="2024-12-15T16:36:52.580" v="139" actId="20577"/>
        <pc:sldMkLst>
          <pc:docMk/>
          <pc:sldMk cId="774334366" sldId="294"/>
        </pc:sldMkLst>
      </pc:sldChg>
      <pc:sldChg chg="modSp">
        <pc:chgData name="gemma@ruffino.co.uk" userId="S::urn:spo:guest#gemma@ruffino.co.uk::" providerId="AD" clId="Web-{7F1D6937-461B-8FF7-164E-63CB88CA6139}" dt="2024-12-15T16:37:57.254" v="167" actId="20577"/>
        <pc:sldMkLst>
          <pc:docMk/>
          <pc:sldMk cId="2680849819" sldId="353"/>
        </pc:sldMkLst>
      </pc:sldChg>
      <pc:sldChg chg="modSp">
        <pc:chgData name="gemma@ruffino.co.uk" userId="S::urn:spo:guest#gemma@ruffino.co.uk::" providerId="AD" clId="Web-{7F1D6937-461B-8FF7-164E-63CB88CA6139}" dt="2024-12-15T16:38:25.944" v="185" actId="20577"/>
        <pc:sldMkLst>
          <pc:docMk/>
          <pc:sldMk cId="3023369148" sldId="354"/>
        </pc:sldMkLst>
      </pc:sldChg>
      <pc:sldChg chg="modSp">
        <pc:chgData name="gemma@ruffino.co.uk" userId="S::urn:spo:guest#gemma@ruffino.co.uk::" providerId="AD" clId="Web-{7F1D6937-461B-8FF7-164E-63CB88CA6139}" dt="2024-12-15T16:36:23.939" v="130" actId="20577"/>
        <pc:sldMkLst>
          <pc:docMk/>
          <pc:sldMk cId="2186584860" sldId="355"/>
        </pc:sldMkLst>
      </pc:sldChg>
      <pc:sldChg chg="modSp">
        <pc:chgData name="gemma@ruffino.co.uk" userId="S::urn:spo:guest#gemma@ruffino.co.uk::" providerId="AD" clId="Web-{7F1D6937-461B-8FF7-164E-63CB88CA6139}" dt="2024-12-15T16:36:30.845" v="132"/>
        <pc:sldMkLst>
          <pc:docMk/>
          <pc:sldMk cId="823068076" sldId="356"/>
        </pc:sldMkLst>
      </pc:sldChg>
      <pc:sldChg chg="modSp">
        <pc:chgData name="gemma@ruffino.co.uk" userId="S::urn:spo:guest#gemma@ruffino.co.uk::" providerId="AD" clId="Web-{7F1D6937-461B-8FF7-164E-63CB88CA6139}" dt="2024-12-15T16:40:21.401" v="207" actId="20577"/>
        <pc:sldMkLst>
          <pc:docMk/>
          <pc:sldMk cId="3124821580" sldId="358"/>
        </pc:sldMkLst>
      </pc:sldChg>
      <pc:sldChg chg="modSp">
        <pc:chgData name="gemma@ruffino.co.uk" userId="S::urn:spo:guest#gemma@ruffino.co.uk::" providerId="AD" clId="Web-{7F1D6937-461B-8FF7-164E-63CB88CA6139}" dt="2024-12-15T16:38:51.742" v="189" actId="20577"/>
        <pc:sldMkLst>
          <pc:docMk/>
          <pc:sldMk cId="1647721744" sldId="359"/>
        </pc:sldMkLst>
      </pc:sldChg>
      <pc:sldChg chg="modSp">
        <pc:chgData name="gemma@ruffino.co.uk" userId="S::urn:spo:guest#gemma@ruffino.co.uk::" providerId="AD" clId="Web-{7F1D6937-461B-8FF7-164E-63CB88CA6139}" dt="2024-12-15T16:41:19.652" v="210" actId="20577"/>
        <pc:sldMkLst>
          <pc:docMk/>
          <pc:sldMk cId="3952722583" sldId="360"/>
        </pc:sldMkLst>
      </pc:sldChg>
      <pc:sldChg chg="modSp">
        <pc:chgData name="gemma@ruffino.co.uk" userId="S::urn:spo:guest#gemma@ruffino.co.uk::" providerId="AD" clId="Web-{7F1D6937-461B-8FF7-164E-63CB88CA6139}" dt="2024-12-15T16:41:12.949" v="209" actId="20577"/>
        <pc:sldMkLst>
          <pc:docMk/>
          <pc:sldMk cId="2265377095" sldId="374"/>
        </pc:sldMkLst>
      </pc:sldChg>
      <pc:sldChg chg="modSp">
        <pc:chgData name="gemma@ruffino.co.uk" userId="S::urn:spo:guest#gemma@ruffino.co.uk::" providerId="AD" clId="Web-{7F1D6937-461B-8FF7-164E-63CB88CA6139}" dt="2024-12-15T16:41:42.794" v="219" actId="20577"/>
        <pc:sldMkLst>
          <pc:docMk/>
          <pc:sldMk cId="2027218671" sldId="375"/>
        </pc:sldMkLst>
      </pc:sldChg>
      <pc:sldChg chg="modSp">
        <pc:chgData name="gemma@ruffino.co.uk" userId="S::urn:spo:guest#gemma@ruffino.co.uk::" providerId="AD" clId="Web-{7F1D6937-461B-8FF7-164E-63CB88CA6139}" dt="2024-12-15T16:42:24.404" v="222" actId="20577"/>
        <pc:sldMkLst>
          <pc:docMk/>
          <pc:sldMk cId="701313481" sldId="377"/>
        </pc:sldMkLst>
      </pc:sldChg>
      <pc:sldChg chg="modSp">
        <pc:chgData name="gemma@ruffino.co.uk" userId="S::urn:spo:guest#gemma@ruffino.co.uk::" providerId="AD" clId="Web-{7F1D6937-461B-8FF7-164E-63CB88CA6139}" dt="2024-12-15T15:02:19.380" v="5"/>
        <pc:sldMkLst>
          <pc:docMk/>
          <pc:sldMk cId="924195221" sldId="379"/>
        </pc:sldMkLst>
      </pc:sldChg>
      <pc:sldChg chg="modSp">
        <pc:chgData name="gemma@ruffino.co.uk" userId="S::urn:spo:guest#gemma@ruffino.co.uk::" providerId="AD" clId="Web-{7F1D6937-461B-8FF7-164E-63CB88CA6139}" dt="2024-12-15T16:36:02.594" v="126"/>
        <pc:sldMkLst>
          <pc:docMk/>
          <pc:sldMk cId="3839906001" sldId="380"/>
        </pc:sldMkLst>
      </pc:sldChg>
      <pc:sldChg chg="modSp">
        <pc:chgData name="gemma@ruffino.co.uk" userId="S::urn:spo:guest#gemma@ruffino.co.uk::" providerId="AD" clId="Web-{7F1D6937-461B-8FF7-164E-63CB88CA6139}" dt="2024-12-15T16:36:08.907" v="127" actId="20577"/>
        <pc:sldMkLst>
          <pc:docMk/>
          <pc:sldMk cId="2776035928" sldId="383"/>
        </pc:sldMkLst>
      </pc:sldChg>
      <pc:sldChg chg="modSp">
        <pc:chgData name="gemma@ruffino.co.uk" userId="S::urn:spo:guest#gemma@ruffino.co.uk::" providerId="AD" clId="Web-{7F1D6937-461B-8FF7-164E-63CB88CA6139}" dt="2024-12-15T16:37:12.081" v="147" actId="20577"/>
        <pc:sldMkLst>
          <pc:docMk/>
          <pc:sldMk cId="2146125351" sldId="384"/>
        </pc:sldMkLst>
      </pc:sldChg>
      <pc:sldChg chg="modSp">
        <pc:chgData name="gemma@ruffino.co.uk" userId="S::urn:spo:guest#gemma@ruffino.co.uk::" providerId="AD" clId="Web-{7F1D6937-461B-8FF7-164E-63CB88CA6139}" dt="2024-12-15T16:38:32.194" v="186" actId="20577"/>
        <pc:sldMkLst>
          <pc:docMk/>
          <pc:sldMk cId="832423089" sldId="385"/>
        </pc:sldMkLst>
      </pc:sldChg>
      <pc:sldChg chg="modSp">
        <pc:chgData name="gemma@ruffino.co.uk" userId="S::urn:spo:guest#gemma@ruffino.co.uk::" providerId="AD" clId="Web-{7F1D6937-461B-8FF7-164E-63CB88CA6139}" dt="2024-12-15T15:27:18.080" v="106" actId="20577"/>
        <pc:sldMkLst>
          <pc:docMk/>
          <pc:sldMk cId="1939095779" sldId="386"/>
        </pc:sldMkLst>
      </pc:sldChg>
      <pc:sldChg chg="modSp">
        <pc:chgData name="gemma@ruffino.co.uk" userId="S::urn:spo:guest#gemma@ruffino.co.uk::" providerId="AD" clId="Web-{7F1D6937-461B-8FF7-164E-63CB88CA6139}" dt="2024-12-15T16:41:32.778" v="214" actId="20577"/>
        <pc:sldMkLst>
          <pc:docMk/>
          <pc:sldMk cId="3839798595" sldId="387"/>
        </pc:sldMkLst>
      </pc:sldChg>
      <pc:sldChg chg="modSp">
        <pc:chgData name="gemma@ruffino.co.uk" userId="S::urn:spo:guest#gemma@ruffino.co.uk::" providerId="AD" clId="Web-{7F1D6937-461B-8FF7-164E-63CB88CA6139}" dt="2024-12-15T16:42:08.747" v="220" actId="20577"/>
        <pc:sldMkLst>
          <pc:docMk/>
          <pc:sldMk cId="674950961" sldId="389"/>
        </pc:sldMkLst>
      </pc:sldChg>
      <pc:sldChg chg="modSp">
        <pc:chgData name="gemma@ruffino.co.uk" userId="S::urn:spo:guest#gemma@ruffino.co.uk::" providerId="AD" clId="Web-{7F1D6937-461B-8FF7-164E-63CB88CA6139}" dt="2024-12-15T16:42:30.873" v="224" actId="20577"/>
        <pc:sldMkLst>
          <pc:docMk/>
          <pc:sldMk cId="2539079607" sldId="390"/>
        </pc:sldMkLst>
      </pc:sldChg>
      <pc:sldChg chg="modSp">
        <pc:chgData name="gemma@ruffino.co.uk" userId="S::urn:spo:guest#gemma@ruffino.co.uk::" providerId="AD" clId="Web-{7F1D6937-461B-8FF7-164E-63CB88CA6139}" dt="2024-12-15T16:42:40.155" v="227" actId="20577"/>
        <pc:sldMkLst>
          <pc:docMk/>
          <pc:sldMk cId="3833464177" sldId="391"/>
        </pc:sldMkLst>
      </pc:sldChg>
      <pc:sldChg chg="modSp">
        <pc:chgData name="gemma@ruffino.co.uk" userId="S::urn:spo:guest#gemma@ruffino.co.uk::" providerId="AD" clId="Web-{7F1D6937-461B-8FF7-164E-63CB88CA6139}" dt="2024-12-15T16:43:07.234" v="231" actId="20577"/>
        <pc:sldMkLst>
          <pc:docMk/>
          <pc:sldMk cId="4165227709" sldId="393"/>
        </pc:sldMkLst>
      </pc:sldChg>
    </pc:docChg>
  </pc:docChgLst>
  <pc:docChgLst>
    <pc:chgData name="gemma@ruffino.co.uk" userId="S::urn:spo:guest#gemma@ruffino.co.uk::" providerId="AD" clId="Web-{CDD47AE2-CA19-1CDA-D59C-383ACE516149}"/>
    <pc:docChg chg="modSld">
      <pc:chgData name="gemma@ruffino.co.uk" userId="S::urn:spo:guest#gemma@ruffino.co.uk::" providerId="AD" clId="Web-{CDD47AE2-CA19-1CDA-D59C-383ACE516149}" dt="2024-12-19T11:15:28.340" v="7" actId="20577"/>
      <pc:docMkLst>
        <pc:docMk/>
      </pc:docMkLst>
      <pc:sldChg chg="modSp">
        <pc:chgData name="gemma@ruffino.co.uk" userId="S::urn:spo:guest#gemma@ruffino.co.uk::" providerId="AD" clId="Web-{CDD47AE2-CA19-1CDA-D59C-383ACE516149}" dt="2024-12-19T11:15:28.340" v="7" actId="20577"/>
        <pc:sldMkLst>
          <pc:docMk/>
          <pc:sldMk cId="701313481" sldId="377"/>
        </pc:sldMkLst>
      </pc:sldChg>
      <pc:sldChg chg="modSp">
        <pc:chgData name="gemma@ruffino.co.uk" userId="S::urn:spo:guest#gemma@ruffino.co.uk::" providerId="AD" clId="Web-{CDD47AE2-CA19-1CDA-D59C-383ACE516149}" dt="2024-12-19T10:22:22.098" v="5"/>
        <pc:sldMkLst>
          <pc:docMk/>
          <pc:sldMk cId="3839906001" sldId="380"/>
        </pc:sldMkLst>
      </pc:sldChg>
    </pc:docChg>
  </pc:docChgLst>
  <pc:docChgLst>
    <pc:chgData name="Brian Connolly" userId="3cc0afaf-3fd4-49d4-98eb-f7451fca2ae1" providerId="ADAL" clId="{E48C0779-A212-45CA-93FF-0243F32D494E}"/>
    <pc:docChg chg="undo custSel modSld sldOrd modMainMaster">
      <pc:chgData name="Brian Connolly" userId="3cc0afaf-3fd4-49d4-98eb-f7451fca2ae1" providerId="ADAL" clId="{E48C0779-A212-45CA-93FF-0243F32D494E}" dt="2024-12-16T21:26:44.793" v="186" actId="1076"/>
      <pc:docMkLst>
        <pc:docMk/>
      </pc:docMkLst>
      <pc:sldChg chg="modSp mod">
        <pc:chgData name="Brian Connolly" userId="3cc0afaf-3fd4-49d4-98eb-f7451fca2ae1" providerId="ADAL" clId="{E48C0779-A212-45CA-93FF-0243F32D494E}" dt="2024-12-16T20:09:39.088" v="26" actId="1076"/>
        <pc:sldMkLst>
          <pc:docMk/>
          <pc:sldMk cId="2680849819" sldId="353"/>
        </pc:sldMkLst>
      </pc:sldChg>
      <pc:sldChg chg="modSp mod ord">
        <pc:chgData name="Brian Connolly" userId="3cc0afaf-3fd4-49d4-98eb-f7451fca2ae1" providerId="ADAL" clId="{E48C0779-A212-45CA-93FF-0243F32D494E}" dt="2024-12-16T20:59:15.870" v="172"/>
        <pc:sldMkLst>
          <pc:docMk/>
          <pc:sldMk cId="2186584860" sldId="355"/>
        </pc:sldMkLst>
      </pc:sldChg>
      <pc:sldChg chg="modSp mod">
        <pc:chgData name="Brian Connolly" userId="3cc0afaf-3fd4-49d4-98eb-f7451fca2ae1" providerId="ADAL" clId="{E48C0779-A212-45CA-93FF-0243F32D494E}" dt="2024-12-16T20:09:19.613" v="22" actId="207"/>
        <pc:sldMkLst>
          <pc:docMk/>
          <pc:sldMk cId="823068076" sldId="356"/>
        </pc:sldMkLst>
      </pc:sldChg>
      <pc:sldChg chg="modSp mod">
        <pc:chgData name="Brian Connolly" userId="3cc0afaf-3fd4-49d4-98eb-f7451fca2ae1" providerId="ADAL" clId="{E48C0779-A212-45CA-93FF-0243F32D494E}" dt="2024-12-16T20:10:15.362" v="34" actId="1076"/>
        <pc:sldMkLst>
          <pc:docMk/>
          <pc:sldMk cId="3357582479" sldId="357"/>
        </pc:sldMkLst>
      </pc:sldChg>
      <pc:sldChg chg="modSp mod">
        <pc:chgData name="Brian Connolly" userId="3cc0afaf-3fd4-49d4-98eb-f7451fca2ae1" providerId="ADAL" clId="{E48C0779-A212-45CA-93FF-0243F32D494E}" dt="2024-12-16T20:10:24.953" v="35" actId="1076"/>
        <pc:sldMkLst>
          <pc:docMk/>
          <pc:sldMk cId="3124821580" sldId="358"/>
        </pc:sldMkLst>
      </pc:sldChg>
      <pc:sldChg chg="modSp mod">
        <pc:chgData name="Brian Connolly" userId="3cc0afaf-3fd4-49d4-98eb-f7451fca2ae1" providerId="ADAL" clId="{E48C0779-A212-45CA-93FF-0243F32D494E}" dt="2024-12-16T21:18:33.490" v="181" actId="27107"/>
        <pc:sldMkLst>
          <pc:docMk/>
          <pc:sldMk cId="1647721744" sldId="359"/>
        </pc:sldMkLst>
      </pc:sldChg>
      <pc:sldChg chg="modSp mod">
        <pc:chgData name="Brian Connolly" userId="3cc0afaf-3fd4-49d4-98eb-f7451fca2ae1" providerId="ADAL" clId="{E48C0779-A212-45CA-93FF-0243F32D494E}" dt="2024-12-16T21:20:59.902" v="182" actId="1076"/>
        <pc:sldMkLst>
          <pc:docMk/>
          <pc:sldMk cId="3952722583" sldId="360"/>
        </pc:sldMkLst>
      </pc:sldChg>
      <pc:sldChg chg="modSp mod">
        <pc:chgData name="Brian Connolly" userId="3cc0afaf-3fd4-49d4-98eb-f7451fca2ae1" providerId="ADAL" clId="{E48C0779-A212-45CA-93FF-0243F32D494E}" dt="2024-12-16T20:10:50.674" v="42" actId="1076"/>
        <pc:sldMkLst>
          <pc:docMk/>
          <pc:sldMk cId="2265377095" sldId="374"/>
        </pc:sldMkLst>
      </pc:sldChg>
      <pc:sldChg chg="addSp delSp modSp mod">
        <pc:chgData name="Brian Connolly" userId="3cc0afaf-3fd4-49d4-98eb-f7451fca2ae1" providerId="ADAL" clId="{E48C0779-A212-45CA-93FF-0243F32D494E}" dt="2024-12-16T20:52:53.947" v="170" actId="1076"/>
        <pc:sldMkLst>
          <pc:docMk/>
          <pc:sldMk cId="2027218671" sldId="375"/>
        </pc:sldMkLst>
      </pc:sldChg>
      <pc:sldChg chg="modSp mod">
        <pc:chgData name="Brian Connolly" userId="3cc0afaf-3fd4-49d4-98eb-f7451fca2ae1" providerId="ADAL" clId="{E48C0779-A212-45CA-93FF-0243F32D494E}" dt="2024-12-16T20:12:40.222" v="59" actId="403"/>
        <pc:sldMkLst>
          <pc:docMk/>
          <pc:sldMk cId="701313481" sldId="377"/>
        </pc:sldMkLst>
      </pc:sldChg>
      <pc:sldChg chg="addSp delSp modSp mod">
        <pc:chgData name="Brian Connolly" userId="3cc0afaf-3fd4-49d4-98eb-f7451fca2ae1" providerId="ADAL" clId="{E48C0779-A212-45CA-93FF-0243F32D494E}" dt="2024-12-16T20:25:50.584" v="154" actId="1076"/>
        <pc:sldMkLst>
          <pc:docMk/>
          <pc:sldMk cId="433066218" sldId="378"/>
        </pc:sldMkLst>
      </pc:sldChg>
      <pc:sldChg chg="modSp mod">
        <pc:chgData name="Brian Connolly" userId="3cc0afaf-3fd4-49d4-98eb-f7451fca2ae1" providerId="ADAL" clId="{E48C0779-A212-45CA-93FF-0243F32D494E}" dt="2024-12-16T20:08:16.007" v="14" actId="1076"/>
        <pc:sldMkLst>
          <pc:docMk/>
          <pc:sldMk cId="924195221" sldId="379"/>
        </pc:sldMkLst>
      </pc:sldChg>
      <pc:sldChg chg="modSp mod">
        <pc:chgData name="Brian Connolly" userId="3cc0afaf-3fd4-49d4-98eb-f7451fca2ae1" providerId="ADAL" clId="{E48C0779-A212-45CA-93FF-0243F32D494E}" dt="2024-12-16T20:08:20.020" v="15" actId="1076"/>
        <pc:sldMkLst>
          <pc:docMk/>
          <pc:sldMk cId="3839906001" sldId="380"/>
        </pc:sldMkLst>
      </pc:sldChg>
      <pc:sldChg chg="modSp mod">
        <pc:chgData name="Brian Connolly" userId="3cc0afaf-3fd4-49d4-98eb-f7451fca2ae1" providerId="ADAL" clId="{E48C0779-A212-45CA-93FF-0243F32D494E}" dt="2024-12-16T20:08:34.217" v="17" actId="1076"/>
        <pc:sldMkLst>
          <pc:docMk/>
          <pc:sldMk cId="2776035928" sldId="383"/>
        </pc:sldMkLst>
      </pc:sldChg>
      <pc:sldChg chg="modSp mod">
        <pc:chgData name="Brian Connolly" userId="3cc0afaf-3fd4-49d4-98eb-f7451fca2ae1" providerId="ADAL" clId="{E48C0779-A212-45CA-93FF-0243F32D494E}" dt="2024-12-16T20:09:27.275" v="23" actId="1076"/>
        <pc:sldMkLst>
          <pc:docMk/>
          <pc:sldMk cId="2146125351" sldId="384"/>
        </pc:sldMkLst>
      </pc:sldChg>
      <pc:sldChg chg="modSp mod">
        <pc:chgData name="Brian Connolly" userId="3cc0afaf-3fd4-49d4-98eb-f7451fca2ae1" providerId="ADAL" clId="{E48C0779-A212-45CA-93FF-0243F32D494E}" dt="2024-12-16T20:10:01.584" v="30" actId="6549"/>
        <pc:sldMkLst>
          <pc:docMk/>
          <pc:sldMk cId="832423089" sldId="385"/>
        </pc:sldMkLst>
      </pc:sldChg>
      <pc:sldChg chg="modSp mod">
        <pc:chgData name="Brian Connolly" userId="3cc0afaf-3fd4-49d4-98eb-f7451fca2ae1" providerId="ADAL" clId="{E48C0779-A212-45CA-93FF-0243F32D494E}" dt="2024-12-16T21:22:43.739" v="183" actId="1076"/>
        <pc:sldMkLst>
          <pc:docMk/>
          <pc:sldMk cId="1029307735" sldId="388"/>
        </pc:sldMkLst>
      </pc:sldChg>
      <pc:sldChg chg="addSp modSp mod">
        <pc:chgData name="Brian Connolly" userId="3cc0afaf-3fd4-49d4-98eb-f7451fca2ae1" providerId="ADAL" clId="{E48C0779-A212-45CA-93FF-0243F32D494E}" dt="2024-12-16T21:23:43.023" v="184" actId="12"/>
        <pc:sldMkLst>
          <pc:docMk/>
          <pc:sldMk cId="674950961" sldId="389"/>
        </pc:sldMkLst>
      </pc:sldChg>
      <pc:sldChg chg="modSp mod">
        <pc:chgData name="Brian Connolly" userId="3cc0afaf-3fd4-49d4-98eb-f7451fca2ae1" providerId="ADAL" clId="{E48C0779-A212-45CA-93FF-0243F32D494E}" dt="2024-12-16T20:12:47.550" v="61" actId="113"/>
        <pc:sldMkLst>
          <pc:docMk/>
          <pc:sldMk cId="2539079607" sldId="390"/>
        </pc:sldMkLst>
      </pc:sldChg>
      <pc:sldChg chg="modSp mod">
        <pc:chgData name="Brian Connolly" userId="3cc0afaf-3fd4-49d4-98eb-f7451fca2ae1" providerId="ADAL" clId="{E48C0779-A212-45CA-93FF-0243F32D494E}" dt="2024-12-16T21:25:51.896" v="185" actId="1076"/>
        <pc:sldMkLst>
          <pc:docMk/>
          <pc:sldMk cId="3833464177" sldId="391"/>
        </pc:sldMkLst>
      </pc:sldChg>
      <pc:sldChg chg="modSp mod">
        <pc:chgData name="Brian Connolly" userId="3cc0afaf-3fd4-49d4-98eb-f7451fca2ae1" providerId="ADAL" clId="{E48C0779-A212-45CA-93FF-0243F32D494E}" dt="2024-12-16T20:18:32.203" v="64" actId="1076"/>
        <pc:sldMkLst>
          <pc:docMk/>
          <pc:sldMk cId="3383551042" sldId="392"/>
        </pc:sldMkLst>
      </pc:sldChg>
      <pc:sldChg chg="modSp mod">
        <pc:chgData name="Brian Connolly" userId="3cc0afaf-3fd4-49d4-98eb-f7451fca2ae1" providerId="ADAL" clId="{E48C0779-A212-45CA-93FF-0243F32D494E}" dt="2024-12-16T21:26:44.793" v="186" actId="1076"/>
        <pc:sldMkLst>
          <pc:docMk/>
          <pc:sldMk cId="4165227709" sldId="393"/>
        </pc:sldMkLst>
      </pc:sldChg>
      <pc:sldMasterChg chg="modSp mod">
        <pc:chgData name="Brian Connolly" userId="3cc0afaf-3fd4-49d4-98eb-f7451fca2ae1" providerId="ADAL" clId="{E48C0779-A212-45CA-93FF-0243F32D494E}" dt="2024-12-16T20:08:04.986" v="13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D6D7AFB2-4332-48E9-BFC1-75E34980C6F8}"/>
    <pc:docChg chg="undo custSel addSld modSld">
      <pc:chgData name="Brian Connolly" userId="3cc0afaf-3fd4-49d4-98eb-f7451fca2ae1" providerId="ADAL" clId="{D6D7AFB2-4332-48E9-BFC1-75E34980C6F8}" dt="2024-10-02T07:42:53.391" v="464" actId="20577"/>
      <pc:docMkLst>
        <pc:docMk/>
      </pc:docMkLst>
      <pc:sldChg chg="addSp delSp modSp new mod">
        <pc:chgData name="Brian Connolly" userId="3cc0afaf-3fd4-49d4-98eb-f7451fca2ae1" providerId="ADAL" clId="{D6D7AFB2-4332-48E9-BFC1-75E34980C6F8}" dt="2024-10-02T07:37:43.081" v="111" actId="20577"/>
        <pc:sldMkLst>
          <pc:docMk/>
          <pc:sldMk cId="2559560796" sldId="394"/>
        </pc:sldMkLst>
      </pc:sldChg>
      <pc:sldChg chg="modSp mod">
        <pc:chgData name="Brian Connolly" userId="3cc0afaf-3fd4-49d4-98eb-f7451fca2ae1" providerId="ADAL" clId="{D6D7AFB2-4332-48E9-BFC1-75E34980C6F8}" dt="2024-10-02T07:42:53.391" v="464" actId="20577"/>
        <pc:sldMkLst>
          <pc:docMk/>
          <pc:sldMk cId="172835963" sldId="395"/>
        </pc:sldMkLst>
      </pc:sldChg>
      <pc:sldChg chg="modSp mod">
        <pc:chgData name="Brian Connolly" userId="3cc0afaf-3fd4-49d4-98eb-f7451fca2ae1" providerId="ADAL" clId="{D6D7AFB2-4332-48E9-BFC1-75E34980C6F8}" dt="2024-10-02T07:41:25.915" v="212" actId="255"/>
        <pc:sldMkLst>
          <pc:docMk/>
          <pc:sldMk cId="2399830042" sldId="396"/>
        </pc:sldMkLst>
      </pc:sldChg>
    </pc:docChg>
  </pc:docChgLst>
  <pc:docChgLst>
    <pc:chgData name="Terbish Tsendsuren" userId="S::tsendsuren@un.org::01ac52e2-acaa-4e6f-bbf6-c264e303a0e6" providerId="AD" clId="Web-{A5CF9FE8-7785-FEB3-EC47-76C047786934}"/>
    <pc:docChg chg="modSld">
      <pc:chgData name="Terbish Tsendsuren" userId="S::tsendsuren@un.org::01ac52e2-acaa-4e6f-bbf6-c264e303a0e6" providerId="AD" clId="Web-{A5CF9FE8-7785-FEB3-EC47-76C047786934}" dt="2024-10-17T21:38:59.540" v="121"/>
      <pc:docMkLst>
        <pc:docMk/>
      </pc:docMkLst>
      <pc:sldChg chg="modSp">
        <pc:chgData name="Terbish Tsendsuren" userId="S::tsendsuren@un.org::01ac52e2-acaa-4e6f-bbf6-c264e303a0e6" providerId="AD" clId="Web-{A5CF9FE8-7785-FEB3-EC47-76C047786934}" dt="2024-10-17T21:38:59.540" v="121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DDEEAE3B-034F-4182-B4D9-BC06809AF8F9}"/>
    <pc:docChg chg="modSld modMainMaster">
      <pc:chgData name="Brian Connolly" userId="3cc0afaf-3fd4-49d4-98eb-f7451fca2ae1" providerId="ADAL" clId="{DDEEAE3B-034F-4182-B4D9-BC06809AF8F9}" dt="2025-07-03T20:50:03.336" v="6" actId="1076"/>
      <pc:docMkLst>
        <pc:docMk/>
      </pc:docMkLst>
      <pc:sldChg chg="modSp mod">
        <pc:chgData name="Brian Connolly" userId="3cc0afaf-3fd4-49d4-98eb-f7451fca2ae1" providerId="ADAL" clId="{DDEEAE3B-034F-4182-B4D9-BC06809AF8F9}" dt="2025-07-03T20:50:03.336" v="6" actId="1076"/>
        <pc:sldMkLst>
          <pc:docMk/>
          <pc:sldMk cId="3839906001" sldId="380"/>
        </pc:sldMkLst>
        <pc:graphicFrameChg chg="mod modGraphic">
          <ac:chgData name="Brian Connolly" userId="3cc0afaf-3fd4-49d4-98eb-f7451fca2ae1" providerId="ADAL" clId="{DDEEAE3B-034F-4182-B4D9-BC06809AF8F9}" dt="2025-07-03T20:50:03.336" v="6" actId="1076"/>
          <ac:graphicFrameMkLst>
            <pc:docMk/>
            <pc:sldMk cId="3839906001" sldId="380"/>
            <ac:graphicFrameMk id="3" creationId="{04F1AD10-306C-0EDF-C539-B6232F115E59}"/>
          </ac:graphicFrameMkLst>
        </pc:graphicFrameChg>
      </pc:sldChg>
      <pc:sldMasterChg chg="modSp mod">
        <pc:chgData name="Brian Connolly" userId="3cc0afaf-3fd4-49d4-98eb-f7451fca2ae1" providerId="ADAL" clId="{DDEEAE3B-034F-4182-B4D9-BC06809AF8F9}" dt="2025-07-03T20:49:47.309" v="3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DDEEAE3B-034F-4182-B4D9-BC06809AF8F9}" dt="2025-07-03T20:49:44.811" v="2" actId="404"/>
          <ac:spMkLst>
            <pc:docMk/>
            <pc:sldMasterMk cId="4131813110" sldId="2147483648"/>
            <ac:spMk id="3" creationId="{3A86D136-EA4B-5C1D-5411-CF8CDE255CED}"/>
          </ac:spMkLst>
        </pc:spChg>
        <pc:spChg chg="mod">
          <ac:chgData name="Brian Connolly" userId="3cc0afaf-3fd4-49d4-98eb-f7451fca2ae1" providerId="ADAL" clId="{DDEEAE3B-034F-4182-B4D9-BC06809AF8F9}" dt="2025-07-03T20:49:47.309" v="3" actId="404"/>
          <ac:spMkLst>
            <pc:docMk/>
            <pc:sldMasterMk cId="4131813110" sldId="2147483648"/>
            <ac:spMk id="4" creationId="{A07B4B76-7750-9B08-C79D-43A21F202DCE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629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882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520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347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197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661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401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21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04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pic>
        <p:nvPicPr>
          <p:cNvPr id="2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94787DF-E1E4-A2A8-C0EC-C9F47FB845B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A86D136-EA4B-5C1D-5411-CF8CDE255CED}"/>
              </a:ext>
            </a:extLst>
          </p:cNvPr>
          <p:cNvSpPr txBox="1">
            <a:spLocks/>
          </p:cNvSpPr>
          <p:nvPr userDrawn="1"/>
        </p:nvSpPr>
        <p:spPr>
          <a:xfrm>
            <a:off x="696000" y="64440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                                                                                                                                                      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ct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7B4B76-7750-9B08-C79D-43A21F202DCE}"/>
              </a:ext>
            </a:extLst>
          </p:cNvPr>
          <p:cNvSpPr txBox="1"/>
          <p:nvPr userDrawn="1"/>
        </p:nvSpPr>
        <p:spPr>
          <a:xfrm>
            <a:off x="838200" y="257454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3.3 Sexual Exploitation and Abuse</a:t>
            </a:r>
            <a:endParaRPr lang="en-GB" sz="11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ethicsoffice@un.org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A845AF-F6DF-96E4-F9ED-E28FBCB546BD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3.3 Sexual Exploitation and Abuse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560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7233973-F6E6-5781-4625-4A9579788E05}"/>
              </a:ext>
            </a:extLst>
          </p:cNvPr>
          <p:cNvSpPr txBox="1"/>
          <p:nvPr/>
        </p:nvSpPr>
        <p:spPr>
          <a:xfrm>
            <a:off x="1595999" y="18520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altLang="en-US" sz="2000" dirty="0">
                <a:latin typeface="Verdana"/>
                <a:ea typeface="Verdana"/>
                <a:cs typeface="Arial"/>
              </a:rPr>
              <a:t>UN standards of conduct prohibit sexual activity with anyone under the age of 18, regardless of the age of adulthood or the age of consent in whichever country you are deployed.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000" dirty="0">
                <a:latin typeface="Verdana"/>
                <a:ea typeface="Verdana"/>
                <a:cs typeface="Arial"/>
              </a:rPr>
              <a:t>The age of consent is the age a person can legally agree to have sex.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rgbClr val="FF0000"/>
                </a:solidFill>
                <a:latin typeface="Verdana"/>
                <a:ea typeface="Verdana"/>
                <a:cs typeface="Arial"/>
              </a:rPr>
              <a:t>Mistaken belief in a child's age is not a defence.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rgbClr val="FF0000"/>
                </a:solidFill>
                <a:latin typeface="Verdana"/>
                <a:ea typeface="Verdana"/>
                <a:cs typeface="Arial"/>
              </a:rPr>
              <a:t>If a child tells you they are over 18 when they are not, the UN will still consider you to be at fault.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sz="2000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altLang="en-US" sz="2000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4A05E9-1068-4CBE-FB8B-1830483E3586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No Sexual Activity with Children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583C7B4-5A81-3D15-760D-07EA4C012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5999" y="1500685"/>
            <a:ext cx="1190625" cy="22574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78D29CF-9672-E870-142C-375043FE2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1724" y="4110582"/>
            <a:ext cx="11049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49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595999" y="1305341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 algn="just">
              <a:spcBef>
                <a:spcPts val="600"/>
              </a:spcBef>
              <a:spcAft>
                <a:spcPts val="600"/>
              </a:spcAft>
              <a:tabLst>
                <a:tab pos="354965" algn="l"/>
              </a:tabLst>
            </a:pPr>
            <a:r>
              <a:rPr lang="en-US" sz="2000" b="1" spc="-10" dirty="0"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No sex with sex workers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Roboto" panose="02000000000000000000" pitchFamily="2" charset="0"/>
              </a:rPr>
              <a:t>The UN prohibits sex with sex workers.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No sex with 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sex workers</a:t>
            </a:r>
            <a:r>
              <a:rPr lang="en-US" altLang="zh-CN" sz="200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, even if 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prostitution or sex work </a:t>
            </a:r>
            <a:r>
              <a:rPr lang="en-US" altLang="zh-CN" sz="200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is tolerated or legal in the country.</a:t>
            </a:r>
          </a:p>
          <a:p>
            <a:pPr marL="12700" algn="just">
              <a:spcBef>
                <a:spcPts val="600"/>
              </a:spcBef>
              <a:spcAft>
                <a:spcPts val="600"/>
              </a:spcAft>
              <a:tabLst>
                <a:tab pos="354965" algn="l"/>
              </a:tabLst>
            </a:pP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  <a:p>
            <a:pPr marL="12700" algn="just">
              <a:spcBef>
                <a:spcPts val="600"/>
              </a:spcBef>
              <a:spcAft>
                <a:spcPts val="600"/>
              </a:spcAft>
              <a:tabLst>
                <a:tab pos="354965" algn="l"/>
              </a:tabLst>
            </a:pPr>
            <a:r>
              <a:rPr lang="en-US" sz="2000" b="1" spc="-10" dirty="0"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No sex in exchange for money or goods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cs typeface="Roboto"/>
              </a:rPr>
              <a:t>The UN prohibits trading sex for money and goods (transactional sex).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No trading of money, food, employment, goods, assistance, or services for sex or sexual </a:t>
            </a:r>
            <a:r>
              <a:rPr lang="en-GB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favours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.</a:t>
            </a:r>
          </a:p>
          <a:p>
            <a:pPr marL="12700" algn="just">
              <a:spcBef>
                <a:spcPts val="600"/>
              </a:spcBef>
              <a:spcAft>
                <a:spcPts val="600"/>
              </a:spcAft>
              <a:tabLst>
                <a:tab pos="354965" algn="l"/>
              </a:tabLst>
            </a:pP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5440C5-A0F4-59F2-27D4-E019030567ED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Prohibited 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23369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595999" y="245950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 algn="just">
              <a:spcBef>
                <a:spcPts val="600"/>
              </a:spcBef>
              <a:spcAft>
                <a:spcPts val="600"/>
              </a:spcAft>
              <a:tabLst>
                <a:tab pos="354965" algn="l"/>
              </a:tabLst>
            </a:pPr>
            <a:r>
              <a:rPr lang="en-US" sz="2000" b="1" spc="-10" dirty="0">
                <a:solidFill>
                  <a:srgbClr val="FF0000"/>
                </a:solidFill>
                <a:latin typeface="Verdana"/>
                <a:ea typeface="Verdana"/>
                <a:cs typeface="Century Gothic"/>
              </a:rPr>
              <a:t>No use of any child or adult to find sex for others</a:t>
            </a:r>
          </a:p>
          <a:p>
            <a:pPr marL="3556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dirty="0">
                <a:effectLst/>
                <a:latin typeface="Verdana"/>
                <a:ea typeface="Verdana"/>
                <a:cs typeface="Roboto"/>
              </a:rPr>
              <a:t>The UN prohibits the use of a child or adult to obtain sex for others. </a:t>
            </a:r>
          </a:p>
          <a:p>
            <a:pPr marL="3556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dirty="0">
                <a:effectLst/>
                <a:latin typeface="Verdana"/>
                <a:ea typeface="Verdana"/>
                <a:cs typeface="Roboto"/>
              </a:rPr>
              <a:t>In the past, soldiers have </a:t>
            </a:r>
            <a:r>
              <a:rPr lang="en-US" sz="2000" dirty="0">
                <a:latin typeface="Verdana"/>
                <a:ea typeface="Verdana"/>
                <a:cs typeface="Roboto"/>
              </a:rPr>
              <a:t>paid children</a:t>
            </a:r>
            <a:r>
              <a:rPr lang="en-US" sz="2000" dirty="0">
                <a:effectLst/>
                <a:latin typeface="Verdana"/>
                <a:ea typeface="Verdana"/>
                <a:cs typeface="Roboto"/>
              </a:rPr>
              <a:t> to bring them local women to have sex </a:t>
            </a:r>
            <a:r>
              <a:rPr lang="en-US" sz="2000" dirty="0">
                <a:latin typeface="Verdana"/>
                <a:ea typeface="Verdana"/>
                <a:cs typeface="Roboto"/>
              </a:rPr>
              <a:t>with</a:t>
            </a:r>
            <a:r>
              <a:rPr lang="en-US" sz="2000" dirty="0">
                <a:effectLst/>
                <a:latin typeface="Verdana"/>
                <a:ea typeface="Verdana"/>
                <a:cs typeface="Roboto"/>
              </a:rPr>
              <a:t>.</a:t>
            </a:r>
            <a:r>
              <a:rPr lang="en-US" sz="2000" dirty="0">
                <a:latin typeface="Verdana"/>
                <a:ea typeface="Verdana"/>
                <a:cs typeface="Roboto"/>
              </a:rPr>
              <a:t> </a:t>
            </a:r>
            <a:r>
              <a:rPr lang="en-US" sz="2000" dirty="0">
                <a:effectLst/>
                <a:latin typeface="Verdana"/>
                <a:ea typeface="Verdana"/>
                <a:cs typeface="Roboto"/>
              </a:rPr>
              <a:t>This is prohibited. </a:t>
            </a:r>
            <a:r>
              <a:rPr lang="en-US" altLang="zh-CN" sz="2000" b="1" i="0" dirty="0">
                <a:solidFill>
                  <a:srgbClr val="009EDB"/>
                </a:solidFill>
                <a:effectLst/>
                <a:latin typeface="Verdana"/>
                <a:ea typeface="Verdana"/>
                <a:cs typeface="Roboto"/>
              </a:rPr>
              <a:t> 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5440C5-A0F4-59F2-27D4-E019030567ED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Prohibited 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32423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F4411B-0058-0335-7EB7-85158F79DE8D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Impact of Sexual Exploitation and Abuse on Victims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4C9B64-2A3E-EE95-3463-709E7B2D603D}"/>
              </a:ext>
            </a:extLst>
          </p:cNvPr>
          <p:cNvSpPr txBox="1"/>
          <p:nvPr/>
        </p:nvSpPr>
        <p:spPr>
          <a:xfrm>
            <a:off x="1595999" y="2536448"/>
            <a:ext cx="9000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556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  <a:cs typeface="Roboto" panose="02000000000000000000" pitchFamily="2" charset="0"/>
              </a:rPr>
              <a:t>Harms victims physically, psychologically and socially</a:t>
            </a:r>
          </a:p>
          <a:p>
            <a:pPr marL="3556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  <a:cs typeface="Roboto" panose="02000000000000000000" pitchFamily="2" charset="0"/>
              </a:rPr>
              <a:t>Causes long-lasting harm and suffering to victims</a:t>
            </a:r>
          </a:p>
          <a:p>
            <a:pPr marL="3556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  <a:cs typeface="Roboto" panose="02000000000000000000" pitchFamily="2" charset="0"/>
              </a:rPr>
              <a:t>Victims experience PTSD</a:t>
            </a:r>
          </a:p>
          <a:p>
            <a:pPr marL="3556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  <a:cs typeface="Roboto" panose="02000000000000000000" pitchFamily="2" charset="0"/>
              </a:rPr>
              <a:t>Many victims are left with children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57582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5999" y="1246849"/>
            <a:ext cx="9000000" cy="4380045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</a:rPr>
              <a:t>Consequences if you commit sexual exploitation and abuse:</a:t>
            </a:r>
            <a:endParaRPr lang="en-GB" sz="2000" b="1" spc="-4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You harm individuals, their families and communities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Your actions will impact the UN and any achievements to which you have contributed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Negative public perception of the UN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Your safety and health may be at risk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/>
                <a:ea typeface="Verdana"/>
              </a:rPr>
              <a:t>Your UN contract or service will be ended and you will be  banned from future service with the UN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/>
                <a:ea typeface="Verdana"/>
              </a:rPr>
              <a:t>Fall under administrative sanctions from your own country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/>
                <a:ea typeface="Verdana"/>
              </a:rPr>
              <a:t>Your reputation will be ruined and you will suffer financial loss</a:t>
            </a:r>
            <a:endParaRPr lang="en-GB" sz="2000" b="1" dirty="0">
              <a:solidFill>
                <a:srgbClr val="FF0000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711889-1C20-ACEE-0B3B-BCCAD822DF9A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Consequences of Sexual Exploitation and Abuse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47721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8645" y="1525878"/>
            <a:ext cx="9000000" cy="3918380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Legal Accountability Measures for Child Support</a:t>
            </a:r>
            <a:endParaRPr lang="en-US" sz="2000" b="1" spc="-4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The UN will provide legal help to establish paternity of a child and obtain child support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Verdana"/>
              </a:rPr>
              <a:t>The UN can help collect DNA from UN personnel for paternity claims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If a court order is received, the UN will deduct child support from staff salaries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Verdana"/>
              </a:rPr>
              <a:t>If court order is made against uniformed personnel, the UN will transmit it to the relevant troop- or police-contributing country for action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1671C4-B1B0-04ED-8C34-C617D033F9A9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Consequences of Sexual Exploitation and Abuse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39095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658021" y="1931474"/>
            <a:ext cx="9000000" cy="2995051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Acts of SEA damage t</a:t>
            </a:r>
            <a:r>
              <a:rPr lang="en-US" sz="2000" spc="-10" dirty="0">
                <a:latin typeface="Verdana"/>
                <a:ea typeface="Verdana"/>
              </a:rPr>
              <a:t>he UN’s image and credibility, damage the reputation of troop- and police-contributing countries and weaken the UN’s ability to implement its mandate and do its work effectively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In countries where the UN has a mandate to protect civilians, acts of sexual exploitation and abuse directly undermine that mandate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When UN personnel buy sex, it can contribute to human trafficking, it undermines the UN’s work, and stops it and other organizations  combatting serious and organized crime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EA587D-2F23-D400-17AB-E9737813C7F6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Sexual Exploitation and Abuse Damages the Work of the UN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124821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5999" y="2085363"/>
            <a:ext cx="9000000" cy="2687274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Prosecution</a:t>
            </a:r>
            <a:endParaRPr lang="en-US" sz="2000" b="1" spc="-4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The UN Secretary-General can waive functional immunity to allow criminal prosecution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Uniformed personnel will be repatriated by the UN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Verdana"/>
              </a:rPr>
              <a:t>You may face a court martial or other disciplinary proceedings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Potential dismissal or imprisonment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1671C4-B1B0-04ED-8C34-C617D033F9A9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Consequences of Sexual Exploitation and Abuse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265377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6000" y="1834873"/>
            <a:ext cx="9000000" cy="2071721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You should always report allegations immediately to the UN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Do not wait, report allegations of SEA by UN personnel immediately to the UN.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Do not try to find out if the allegation is true before reporting. That is the role of an investigation. 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C762B6-E72F-49B3-AE95-DBEFA1F616E3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Reporting Sexual Exploitation and Abuse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52722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8645" y="1408612"/>
            <a:ext cx="9000000" cy="4995598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spc="-10" dirty="0">
                <a:latin typeface="Verdana" panose="020B0604030504040204" pitchFamily="34" charset="0"/>
                <a:ea typeface="Verdana" panose="020B0604030504040204" pitchFamily="34" charset="0"/>
              </a:rPr>
              <a:t>You must report the following: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Report any suspicions, concerns, rumors or complaints that UN personnel have committed SEA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Even if you have a general suspicion, report it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spc="-10" dirty="0">
                <a:latin typeface="Verdana" panose="020B0604030504040204" pitchFamily="34" charset="0"/>
                <a:ea typeface="Verdana" panose="020B0604030504040204" pitchFamily="34" charset="0"/>
              </a:rPr>
              <a:t>When reporting, include: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spc="-10" dirty="0">
                <a:latin typeface="Verdana"/>
                <a:ea typeface="Verdana"/>
              </a:rPr>
              <a:t>Who </a:t>
            </a:r>
            <a:r>
              <a:rPr lang="en-US" sz="2000" spc="-10" dirty="0">
                <a:latin typeface="Verdana"/>
                <a:ea typeface="Verdana"/>
              </a:rPr>
              <a:t>was involved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spc="-10" dirty="0">
                <a:latin typeface="Verdana"/>
                <a:ea typeface="Verdana"/>
              </a:rPr>
              <a:t>What </a:t>
            </a:r>
            <a:r>
              <a:rPr lang="en-US" sz="2000" spc="-10" dirty="0">
                <a:latin typeface="Verdana"/>
                <a:ea typeface="Verdana"/>
              </a:rPr>
              <a:t>happened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spc="-10" dirty="0">
                <a:latin typeface="Verdana"/>
                <a:ea typeface="Verdana"/>
              </a:rPr>
              <a:t>Where </a:t>
            </a:r>
            <a:r>
              <a:rPr lang="en-US" sz="2000" spc="-10" dirty="0">
                <a:latin typeface="Verdana"/>
                <a:ea typeface="Verdana"/>
              </a:rPr>
              <a:t>it happened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spc="-10" dirty="0">
                <a:latin typeface="Verdana"/>
                <a:ea typeface="Verdana"/>
              </a:rPr>
              <a:t>When </a:t>
            </a:r>
            <a:r>
              <a:rPr lang="en-US" sz="2000" spc="-10" dirty="0">
                <a:latin typeface="Verdana"/>
                <a:ea typeface="Verdana"/>
              </a:rPr>
              <a:t>it happened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C762B6-E72F-49B3-AE95-DBEFA1F616E3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Reporting Sexual Exploitation and Abuse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839798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65B5204-84C0-4125-D157-F76BECDE17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724512"/>
              </p:ext>
            </p:extLst>
          </p:nvPr>
        </p:nvGraphicFramePr>
        <p:xfrm>
          <a:off x="1596000" y="1524000"/>
          <a:ext cx="8999999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To explain to UN peacekeeping personnel the UN standards of conduct on sexual exploitation and abuse (SEA)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As UN personnel, you have an obligation to uphold the UN standards of conduct. 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UN standards override all others when one is serving with the UN.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Sexual exploitation and abuse is serious misconduct in the UN and is prohibited.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41952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24000" y="1392343"/>
            <a:ext cx="9144000" cy="2687274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UN personnel must report allegations of SEA to: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Head of mission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Conduct and discipline teams (or focal points)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UN Office of Internal Oversight Services (OIOS)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Heads of civilian, military and police components or other line managers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2EADF3-794E-3362-063B-7AD5261D8032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Reporting Channels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0272186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6000" y="1623234"/>
            <a:ext cx="9000000" cy="2379498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spc="-10" dirty="0">
                <a:latin typeface="Verdana" panose="020B0604030504040204" pitchFamily="34" charset="0"/>
                <a:ea typeface="Verdana" panose="020B0604030504040204" pitchFamily="34" charset="0"/>
              </a:rPr>
              <a:t>Reports of allegations can also be made by the local population: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Victims, witnesses or someone acting on behalf of the victim can report allegations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They can </a:t>
            </a:r>
            <a:r>
              <a:rPr lang="en-US" sz="2000" b="1" spc="-10" dirty="0">
                <a:latin typeface="Verdana"/>
                <a:ea typeface="Verdana"/>
              </a:rPr>
              <a:t>report</a:t>
            </a:r>
            <a:r>
              <a:rPr lang="en-US" sz="2000" spc="-10" dirty="0">
                <a:latin typeface="Verdana"/>
                <a:ea typeface="Verdana"/>
              </a:rPr>
              <a:t> through hotlines, email addresses, community-based networks and Victims' Rights Officers 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2EADF3-794E-3362-063B-7AD5261D8032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Reporting Channels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029307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6000" y="1319664"/>
            <a:ext cx="9000000" cy="3918380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Reports can be made anonymously, or not: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You do not have to give your name when reporting an allegation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Anonymous complaints are treated just as seriously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spc="-10" dirty="0">
                <a:latin typeface="Verdana" panose="020B0604030504040204" pitchFamily="34" charset="0"/>
                <a:ea typeface="Verdana" panose="020B0604030504040204" pitchFamily="34" charset="0"/>
              </a:rPr>
              <a:t>UN Staff are protected against retaliation for reporting: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You are protected from retaliation when reporting misconduct and cooperating with duly authorized audits of investigations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The UN Ethics Office can be contacted regarding threats or acts of retaliation at </a:t>
            </a: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  <a:hlinkClick r:id="rId2"/>
              </a:rPr>
              <a:t>ethicsoffice@un.org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2396D-512B-9317-BB1B-F0341D0C44EC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Reporting Methods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7842772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658021" y="1495447"/>
            <a:ext cx="9000000" cy="1148391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3556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spc="-10" dirty="0">
                <a:latin typeface="Verdana"/>
                <a:ea typeface="Verdana"/>
              </a:rPr>
              <a:t>UN staff members can be dismissed if they report a suspicion of sexual exploitation and abuse by UN personnel in bad faith, i.e. if they report a suspicion that they know to be false.</a:t>
            </a:r>
            <a:endParaRPr lang="en-GB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2396D-512B-9317-BB1B-F0341D0C44EC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556A6"/>
                </a:solidFill>
                <a:latin typeface="Verdana"/>
                <a:ea typeface="Verdana"/>
              </a:rPr>
              <a:t>False, malicious complaints made in bad faith</a:t>
            </a:r>
            <a:endParaRPr lang="en-US" sz="2000" b="1">
              <a:solidFill>
                <a:srgbClr val="0556A6"/>
              </a:solidFill>
              <a:latin typeface="Verdana"/>
              <a:ea typeface="Verdana"/>
            </a:endParaRPr>
          </a:p>
        </p:txBody>
      </p:sp>
      <p:pic>
        <p:nvPicPr>
          <p:cNvPr id="1026" name="Picture 2" descr="Examples of Bad Faith Cases - Pusch and Nguyen PN Law Firm">
            <a:extLst>
              <a:ext uri="{FF2B5EF4-FFF2-40B4-BE49-F238E27FC236}">
                <a16:creationId xmlns:a16="http://schemas.microsoft.com/office/drawing/2014/main" id="{CB88D02B-F5D4-7E22-DBFD-F57C56735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021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9509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8645" y="1284886"/>
            <a:ext cx="9000000" cy="3610604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The UN has a duty of care and obligation to provide support and assistance to victims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1. The right to be treated with respect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2. The right to receive assistance and support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3. The right to justice and accountability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4. The right to decide how involved to be in UN processes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5. The right to get information</a:t>
            </a:r>
          </a:p>
          <a:p>
            <a:pPr marL="3556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FF52FD-4569-8A2D-4233-A63402E056A2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Victims Rights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62DF31-7DD4-36B9-4492-A50ED3F0BF18}"/>
              </a:ext>
            </a:extLst>
          </p:cNvPr>
          <p:cNvSpPr txBox="1"/>
          <p:nvPr/>
        </p:nvSpPr>
        <p:spPr>
          <a:xfrm>
            <a:off x="1854968" y="4997638"/>
            <a:ext cx="9000000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In accordance with the Secretary-General’s policy to put victims' rights and dignity at the centre of the UN’s prevention and response</a:t>
            </a:r>
          </a:p>
        </p:txBody>
      </p:sp>
    </p:spTree>
    <p:extLst>
      <p:ext uri="{BB962C8B-B14F-4D97-AF65-F5344CB8AC3E}">
        <p14:creationId xmlns:p14="http://schemas.microsoft.com/office/powerpoint/2010/main" val="7013134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8645" y="1284886"/>
            <a:ext cx="9000000" cy="3148939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The UN has a duty of care and obligation to provide support and assistance to victims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6. The right to be heard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7. The right to privacy and confidentiality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8. The right to be protected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9. The right to a remedy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10. The right to complain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FF52FD-4569-8A2D-4233-A63402E056A2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Victims Rights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D69688-1028-4435-AB60-45D424193205}"/>
              </a:ext>
            </a:extLst>
          </p:cNvPr>
          <p:cNvSpPr txBox="1"/>
          <p:nvPr/>
        </p:nvSpPr>
        <p:spPr>
          <a:xfrm>
            <a:off x="1854968" y="4997639"/>
            <a:ext cx="9000000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In accordance with the Secretary-General’s policy to put victims' rights and dignity at the centre of the UN’s prevention and response</a:t>
            </a:r>
          </a:p>
        </p:txBody>
      </p:sp>
    </p:spTree>
    <p:extLst>
      <p:ext uri="{BB962C8B-B14F-4D97-AF65-F5344CB8AC3E}">
        <p14:creationId xmlns:p14="http://schemas.microsoft.com/office/powerpoint/2010/main" val="2539079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217676" y="1394414"/>
            <a:ext cx="9756648" cy="2379498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From the moment an allegation of SEA is known by the UN, a victim has the right to: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Quick and effective support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Assistance in accordance with their individual needs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A6657B-FE1A-0E84-EB7A-C2E357B56D2E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Help Available to Victims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925A8E-A53A-020F-A417-BDC222276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675" y="3773912"/>
            <a:ext cx="59626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662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6000" y="1613956"/>
            <a:ext cx="9000000" cy="3302827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Immediate assistance to victims: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Emergency assistance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Medical care</a:t>
            </a:r>
          </a:p>
          <a:p>
            <a:pPr marL="7556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US" sz="2000" dirty="0">
                <a:latin typeface="Verdana"/>
                <a:ea typeface="Verdana"/>
              </a:rPr>
              <a:t>including sexual reproductive health care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Psychological support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Livelihood and basic material assistance</a:t>
            </a:r>
          </a:p>
          <a:p>
            <a:pPr marL="7556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Food, transportation and safe shelter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A6657B-FE1A-0E84-EB7A-C2E357B56D2E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Help Available to Victims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833464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6000" y="1777586"/>
            <a:ext cx="9000000" cy="3302827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Long-term assistance to victims: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Comprehensive health care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Psychological support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Access to legal assistance</a:t>
            </a:r>
          </a:p>
          <a:p>
            <a:pPr marL="7556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including paternity and child support claims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Livelihood support</a:t>
            </a:r>
          </a:p>
          <a:p>
            <a:pPr marL="2984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Skills training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A6657B-FE1A-0E84-EB7A-C2E357B56D2E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Help Available to Victims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835510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7CE3CB0-7F84-1998-58AA-F8C707C44F65}"/>
              </a:ext>
            </a:extLst>
          </p:cNvPr>
          <p:cNvSpPr txBox="1"/>
          <p:nvPr/>
        </p:nvSpPr>
        <p:spPr>
          <a:xfrm>
            <a:off x="1596000" y="1702312"/>
            <a:ext cx="9000000" cy="2779607"/>
          </a:xfrm>
          <a:prstGeom prst="rect">
            <a:avLst/>
          </a:prstGeom>
        </p:spPr>
        <p:txBody>
          <a:bodyPr vert="horz" wrap="square" lIns="0" tIns="222885" rIns="0" bIns="0" rtlCol="0" anchor="t"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Uniform standards on SEA establish: 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Sexual activity with children (persons under the age of 18) is prohibited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Trading</a:t>
            </a:r>
            <a:r>
              <a:rPr lang="en-GB" sz="18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money, employment, goods, assistance or services for sex, including sex with prostitutes, is prohibited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Use of children or adults to </a:t>
            </a:r>
            <a:r>
              <a:rPr lang="en-GB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find sex</a:t>
            </a:r>
            <a:r>
              <a:rPr lang="en-GB" sz="18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for others is prohibited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solidFill>
                  <a:srgbClr val="000000"/>
                </a:solidFill>
                <a:effectLst/>
                <a:latin typeface="Verdana"/>
                <a:ea typeface="Calibri" panose="020F0502020204030204" pitchFamily="34" charset="0"/>
                <a:cs typeface="Arial"/>
              </a:rPr>
              <a:t>Sexual relationships with beneficiaries of assistance </a:t>
            </a:r>
            <a:r>
              <a:rPr lang="en-GB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Arial"/>
              </a:rPr>
              <a:t>is</a:t>
            </a:r>
            <a:r>
              <a:rPr lang="en-GB" sz="1800" dirty="0">
                <a:solidFill>
                  <a:srgbClr val="000000"/>
                </a:solidFill>
                <a:effectLst/>
                <a:latin typeface="Verdana"/>
                <a:ea typeface="Calibri" panose="020F0502020204030204" pitchFamily="34" charset="0"/>
                <a:cs typeface="Arial"/>
              </a:rPr>
              <a:t> strongly discouraged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A6657B-FE1A-0E84-EB7A-C2E357B56D2E}"/>
              </a:ext>
            </a:extLst>
          </p:cNvPr>
          <p:cNvSpPr txBox="1"/>
          <p:nvPr/>
        </p:nvSpPr>
        <p:spPr>
          <a:xfrm>
            <a:off x="1658021" y="724796"/>
            <a:ext cx="887595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Individual Peacekeeeping Personnel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65227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4F1AD10-306C-0EDF-C539-B6232F115E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615791"/>
              </p:ext>
            </p:extLst>
          </p:nvPr>
        </p:nvGraphicFramePr>
        <p:xfrm>
          <a:off x="1596000" y="1813560"/>
          <a:ext cx="8999999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Follow and uphold the UN standards of conduct on prevention of sexual exploitation and abuse.</a:t>
                      </a:r>
                      <a:endParaRPr lang="en-US" sz="2000" dirty="0">
                        <a:latin typeface="Verdana"/>
                        <a:ea typeface="Verdana"/>
                      </a:endParaRP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Be aware at all times of the consequences of sexual exploitation and abuse and the consequences of breaching UN standards of conduct on sexual exploitation and abuse.</a:t>
                      </a:r>
                      <a:endParaRPr lang="en-US" sz="2000" dirty="0">
                        <a:latin typeface="Verdana"/>
                        <a:ea typeface="Verdana"/>
                      </a:endParaRP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Know your obligations as UN personnel and fulfil your duty to report sexual exploitation and abuse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99060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A845AF-F6DF-96E4-F9ED-E28FBCB546BD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41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595999" y="1428306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Impunity and complacency not tolerated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Active measures to prevent sexual exploitation and abuse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Action against </a:t>
            </a:r>
            <a:r>
              <a:rPr lang="en-GB" sz="2000" b="1" dirty="0">
                <a:latin typeface="Verdana"/>
                <a:ea typeface="Verdana"/>
              </a:rPr>
              <a:t>all</a:t>
            </a:r>
            <a:r>
              <a:rPr lang="en-GB" sz="2000" dirty="0">
                <a:latin typeface="Verdana"/>
                <a:ea typeface="Verdana"/>
              </a:rPr>
              <a:t> violators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18A812-2683-A759-E78B-0C203629C516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Zero Tolerance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1859D2-7325-5A16-6071-32555BF6A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5885" y="2963501"/>
            <a:ext cx="1800000" cy="30115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FB8E0-0246-BDED-A122-7E8739FF5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885" y="3808274"/>
            <a:ext cx="5400000" cy="132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35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595999" y="1228397"/>
            <a:ext cx="9000000" cy="48628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Roboto"/>
              </a:rPr>
              <a:t>Sexual exploitation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Sexual exploitation means 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any actual or attempted abuse of a position of vulnerability 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or a difference in 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power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 between two people 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or trust for sexual purposes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. It can include making money or getting a social 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or 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political advantage 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from the sexual 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abuse 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of another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.</a:t>
            </a:r>
            <a:endParaRPr lang="en-US" dirty="0">
              <a:latin typeface="Verdana"/>
              <a:ea typeface="Verdana"/>
            </a:endParaRPr>
          </a:p>
          <a:p>
            <a:pPr algn="l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Sexual abuse</a:t>
            </a:r>
            <a:endParaRPr lang="en-US" altLang="zh-CN" sz="2000" b="0" i="0" dirty="0">
              <a:solidFill>
                <a:srgbClr val="000000"/>
              </a:solidFill>
              <a:effectLst/>
              <a:latin typeface="Verdana"/>
              <a:ea typeface="Verdana"/>
              <a:cs typeface="Roboto"/>
            </a:endParaRPr>
          </a:p>
          <a:p>
            <a:pPr marL="342900" indent="-34290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Sexual abuse means an 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actual or threatened sexual 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act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, whether 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committed 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by force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, because one person is stronger than the other,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 or </a:t>
            </a:r>
            <a:r>
              <a:rPr lang="en-US" altLang="zh-CN" sz="2000" dirty="0">
                <a:solidFill>
                  <a:srgbClr val="000000"/>
                </a:solidFill>
                <a:latin typeface="Verdana"/>
                <a:ea typeface="Verdana"/>
                <a:cs typeface="Roboto"/>
              </a:rPr>
              <a:t>because the situation gives one person power over another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Verdana"/>
                <a:ea typeface="Verdana"/>
                <a:cs typeface="Roboto"/>
              </a:rPr>
              <a:t>.</a:t>
            </a:r>
          </a:p>
          <a:p>
            <a:pPr marL="342900" indent="-34290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0" i="0" dirty="0">
              <a:solidFill>
                <a:srgbClr val="000000"/>
              </a:solidFill>
              <a:effectLst/>
              <a:latin typeface="Verdana"/>
              <a:ea typeface="Verdana"/>
              <a:cs typeface="Roboto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Verdana"/>
                <a:ea typeface="Verdana"/>
                <a:cs typeface="Roboto"/>
              </a:rPr>
              <a:t>Both are serious misconduct</a:t>
            </a:r>
            <a:endParaRPr lang="en-US" altLang="zh-CN" sz="20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Robo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7577BE-2472-E3B5-93F0-8809E09AC8B0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Definitions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86584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6B6A4CC-D607-0C61-5E31-5326124903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302277"/>
              </p:ext>
            </p:extLst>
          </p:nvPr>
        </p:nvGraphicFramePr>
        <p:xfrm>
          <a:off x="1528762" y="2079000"/>
          <a:ext cx="9134475" cy="270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7825">
                  <a:extLst>
                    <a:ext uri="{9D8B030D-6E8A-4147-A177-3AD203B41FA5}">
                      <a16:colId xmlns:a16="http://schemas.microsoft.com/office/drawing/2014/main" val="1782533737"/>
                    </a:ext>
                  </a:extLst>
                </a:gridCol>
                <a:gridCol w="7486650">
                  <a:extLst>
                    <a:ext uri="{9D8B030D-6E8A-4147-A177-3AD203B41FA5}">
                      <a16:colId xmlns:a16="http://schemas.microsoft.com/office/drawing/2014/main" val="314601650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3.3.1: Defining Sexual Exploitation and Abuse 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180475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strengthen shared understanding of UN definitions of Sexual Exploitation and Abuse</a:t>
                      </a:r>
                      <a:endParaRPr lang="en-GB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613545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15 minutes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1746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F9F2D02-A0EE-CC17-1D84-219D49918A53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Standards of Conduct apply to all personnel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50011A-30F9-7C70-568C-B0E266C706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118375"/>
              </p:ext>
            </p:extLst>
          </p:nvPr>
        </p:nvGraphicFramePr>
        <p:xfrm>
          <a:off x="1596000" y="1578582"/>
          <a:ext cx="9000000" cy="447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0">
                  <a:extLst>
                    <a:ext uri="{9D8B030D-6E8A-4147-A177-3AD203B41FA5}">
                      <a16:colId xmlns:a16="http://schemas.microsoft.com/office/drawing/2014/main" val="966802344"/>
                    </a:ext>
                  </a:extLst>
                </a:gridCol>
                <a:gridCol w="4500000">
                  <a:extLst>
                    <a:ext uri="{9D8B030D-6E8A-4147-A177-3AD203B41FA5}">
                      <a16:colId xmlns:a16="http://schemas.microsoft.com/office/drawing/2014/main" val="3925092176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Civilian Personnel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Uniformed Personnel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59668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6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354965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entury Gothic"/>
                        </a:rPr>
                        <a:t>All internationally and locally recruited UN staff</a:t>
                      </a:r>
                    </a:p>
                    <a:p>
                      <a:pPr marL="3556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354965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entury Gothic"/>
                        </a:rPr>
                        <a:t>UN Volunteers</a:t>
                      </a:r>
                    </a:p>
                    <a:p>
                      <a:pPr marL="3556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354965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entury Gothic"/>
                        </a:rPr>
                        <a:t>Civilian experts</a:t>
                      </a:r>
                    </a:p>
                    <a:p>
                      <a:pPr marL="3556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354965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entury Gothic"/>
                        </a:rPr>
                        <a:t>Personnel or employees of non-UN entities</a:t>
                      </a:r>
                    </a:p>
                    <a:p>
                      <a:pPr algn="l"/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354965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entury Gothic"/>
                        </a:rPr>
                        <a:t>Members of national military contingents</a:t>
                      </a:r>
                    </a:p>
                    <a:p>
                      <a:pPr marL="3556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354965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entury Gothic"/>
                        </a:rPr>
                        <a:t>Members of national formed police units</a:t>
                      </a:r>
                    </a:p>
                    <a:p>
                      <a:pPr marL="3556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354965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  <a:cs typeface="Century Gothic"/>
                        </a:rPr>
                        <a:t>UN personnel with expert on mission status, UNPOL, corrections officers, military observers and military liaison officers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380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089316"/>
                  </a:ext>
                </a:extLst>
              </a:tr>
              <a:tr h="4680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Verdana"/>
                          <a:ea typeface="Verdana"/>
                        </a:rPr>
                        <a:t>Zero Tolerance of all Forms of Misconduct</a:t>
                      </a:r>
                      <a:endParaRPr lang="en-GB" sz="2000" b="1" dirty="0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464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3068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595999" y="1428306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The </a:t>
            </a:r>
            <a:r>
              <a:rPr lang="en-GB" sz="2000" b="1" dirty="0">
                <a:latin typeface="Verdana"/>
                <a:ea typeface="Verdana"/>
              </a:rPr>
              <a:t>Charter </a:t>
            </a:r>
            <a:r>
              <a:rPr lang="en-GB" sz="2000" dirty="0">
                <a:latin typeface="Verdana"/>
                <a:ea typeface="Verdana"/>
              </a:rPr>
              <a:t>emphasises that when the UN hires staff and sets its rules for employment, its key focus is ensuring the highest standards of </a:t>
            </a:r>
            <a:r>
              <a:rPr lang="en-GB" sz="2000" b="1" dirty="0">
                <a:latin typeface="Verdana"/>
                <a:ea typeface="Verdana"/>
              </a:rPr>
              <a:t>efficiency, competency and integrity.</a:t>
            </a:r>
            <a:endParaRPr lang="en-GB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GB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The UN standards of conduct respect the principles: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Zero tolerance on all forms of misconduct including sexual exploitation and abuse and sexual harassment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Accountability for misconduct including by those in command or authority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All UN personnel must respect the UN standards of conduct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18A812-2683-A759-E78B-0C203629C516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are the UN Standards of Conduct on SEA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774334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595999" y="2382559"/>
            <a:ext cx="9000000" cy="20928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Sexual activity with a child (a person under the age of 18)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Sex with sex workers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Trading money, food, employment, goods, assistance, or services for sex or sexual favours (transactional sex)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Use of a child or an adult to find sex for others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18A812-2683-A759-E78B-0C203629C516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Prohibited 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46125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3</Numb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7B59908-B436-4DD7-B834-02CC94EB7A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2286246c-fc21-4ee8-a407-068ba74e6317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28943420-3cce-465e-a204-04bce5f1b343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3596</TotalTime>
  <Words>1670</Words>
  <Application>Microsoft Office PowerPoint</Application>
  <PresentationFormat>Widescreen</PresentationFormat>
  <Paragraphs>183</Paragraphs>
  <Slides>30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285</cp:revision>
  <dcterms:created xsi:type="dcterms:W3CDTF">2023-10-04T18:52:03Z</dcterms:created>
  <dcterms:modified xsi:type="dcterms:W3CDTF">2025-07-03T21:09:49Z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50217400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